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61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97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6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4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64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0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4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95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44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074E8-502F-4EE7-9DA9-F193B95E192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C3AED-9746-44F6-8D34-CE8B531C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73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662D-EEE8-4465-AE0F-975852491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DDE63-579A-48B8-9A83-FAB0975274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A96FE-C281-4CDC-8560-2A5803FCE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05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F119-B511-4BAC-9AC6-550124AF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1C121E-8F09-4548-8574-53C76008B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91493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4FCA-0DE4-4A2A-9AAE-D4F4368D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5B047-2131-463B-A790-B73B83979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91105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B439-66A0-4C94-A54E-76ADBCEB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0D74DF-2B83-4D83-AB19-1EF5B5A77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15800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FC0E-00DA-4C49-A5DB-54DC7C25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14E5D-E7B3-406D-88CD-097684F64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96481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A8F3-872D-46B9-8DFD-B9EB27AB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FDAFA-BEA0-4B07-ADAC-57470181D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1797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ABBF-A35B-4121-B9BA-0E56BA5E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B7203-26A4-451F-BD2F-F2CD52BA6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5527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EA0B-3C6F-45B5-9845-3F8FCC0D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86F01-6F9C-44F1-8FCF-A39641D44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6702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DFD0-C2C5-4AFA-A0CE-7E5AD19A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433586-1BAD-49E4-A6D1-00733C2A9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64864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1030-15B9-4C93-BD3F-26DEBA1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3825FF-A000-428B-A4D1-B55AE8BC1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1543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6EA7-B335-47C2-AB59-719D9B53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AB1C9B-5DEA-43AB-95AD-B68498B3E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3400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C174-5A0C-4EDA-B5BC-5001BC9A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1DF23-189C-4315-9279-6B8BC6B06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29756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6F9C-A725-4DCA-A112-85B7BBB4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02224-4CA1-4478-A0B2-C233F3A4C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3690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0FE3-F49B-495C-A113-DABBCFEB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91BC6-AA2B-428E-BC7D-1E579F1E9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422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58A52-FF93-46D3-B8DD-E0278E81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59724-34A6-435D-981E-B917E6AF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593386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379C-847F-47E6-A05F-506C9828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EA262A-BAC0-4EE0-95B4-AA15812EC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5893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03B6-E09E-491A-BD00-8971C5F8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D84572-EE69-4743-9E4B-A9335D189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109172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39A3-FB30-4449-9D23-0CE37FC3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5BE6A-6396-43A1-AD69-915233BB3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53072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C6FC2-F73B-4F04-8366-0B60FF23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D2EDC1-2C1A-4276-8662-E06607F9C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973778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25A9-C91B-451E-80AC-C1ED3C9B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2762C-643A-4CD3-9542-48A2C4B5C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563571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C134-557D-4D8F-8D59-5F2BDF80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D27CC-7020-415B-A204-4F7C12A81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210029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ECD5-0923-4F18-B913-275CF966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38D52-95AB-44CD-BF9F-28B43F65D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44303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79BF-55EA-43F2-815E-F1CD392A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AE4430-06D0-4CEB-BC35-9E12E4698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9125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D072-45B9-47DE-90CA-606A8E0D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E0116-1B3F-4E8B-BC41-401D9F62D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38809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3CA7-04DA-42E4-B8DA-91BE51DF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C23FA3-6E1F-4A3A-B96C-5C470564B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94372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F16A-8D1E-46BB-B6BA-20AF4B3E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C15EE5-186A-4CE3-BFD0-0C765A587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55657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2F0C-478E-4EDB-9FD8-4E7EDDA0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C7FD2-833B-41F5-A76D-5AD3D5FA5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958486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0B0C8-1E69-4946-9B0B-86628204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2C0514-C1A0-4C8B-9E51-0CC677D5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63480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68EE-6B68-4FBF-B6A9-38970D7E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CD6C1-3F92-48AC-83B2-4CE444D78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779044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2A75-4849-4807-BA22-E19C1D31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AF11FE-4890-4DD4-8437-D3AAF39BA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042079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2537-40B7-45E1-8A74-F1DF5B92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D201E-6771-4EEC-8FED-D3CB9EC09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31679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28CC-5140-44E0-AF2D-3B041191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5EB773-A72E-450C-8FE8-9746A946D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44789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2B8D-D15A-4D24-AC04-A68E0C03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69FC4-43AA-457C-A915-CACF5093F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0576" cy="6885432"/>
          </a:xfrm>
        </p:spPr>
      </p:pic>
    </p:spTree>
    <p:extLst>
      <p:ext uri="{BB962C8B-B14F-4D97-AF65-F5344CB8AC3E}">
        <p14:creationId xmlns:p14="http://schemas.microsoft.com/office/powerpoint/2010/main" val="397011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1289-1B3B-4F89-A039-EE2A2F1B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81255-636F-4405-A588-BC6C6E58A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917938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BFFD-7847-441D-A820-1642018D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4AE68D-492F-49B4-8D78-DCEA913D7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124668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988F-12F3-4E7D-B6C1-BF660DCD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CEB07-5AFD-472C-8CA9-AA7E8CDF3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531907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9C13-ACFB-41C6-88D5-B89B76D5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D54D0-C581-498C-9F64-8FA1646DF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821969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592-5F89-44B5-8A18-19E932C5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DD069-588D-4050-88FD-39E8028BD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17936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1977-206C-4AE2-8B23-ECD230D9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39D7D-4C38-48F0-A6EB-7FA223298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938075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784F-7748-4851-B692-AA20013A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CD20A9-BB17-4688-85A0-AE239C1DF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88927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1E2E-354D-4B71-99C0-8691D966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A542D-F138-4F19-B5FC-41E696C8A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10982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5960-4E7A-4B46-9684-1CD96409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B7792-7020-444B-979E-4C415B375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58001"/>
          </a:xfrm>
        </p:spPr>
      </p:pic>
    </p:spTree>
    <p:extLst>
      <p:ext uri="{BB962C8B-B14F-4D97-AF65-F5344CB8AC3E}">
        <p14:creationId xmlns:p14="http://schemas.microsoft.com/office/powerpoint/2010/main" val="3932971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E5E06-5316-4F02-A0CC-6E4F2649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8B4044-E5A4-4F45-8396-2C9D628A5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13036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B340-9E36-440A-849C-F9B0A5AF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9C98F-4514-4D2D-AC7A-BE99A153C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03096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3E6B1-196E-4C76-8117-732340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1BEC19-8F7A-4993-ADCC-21B0ACCD2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48537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66E2-A71D-4074-9D76-D47E4D2A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5E13CE-A649-4DEF-BF59-62016F0C0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648661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6CAF-4D6E-47E4-80EB-DDE1409D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AAE8F-0046-4636-A7FC-9055B6544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-1"/>
            <a:ext cx="9142476" cy="6856857"/>
          </a:xfrm>
        </p:spPr>
      </p:pic>
    </p:spTree>
    <p:extLst>
      <p:ext uri="{BB962C8B-B14F-4D97-AF65-F5344CB8AC3E}">
        <p14:creationId xmlns:p14="http://schemas.microsoft.com/office/powerpoint/2010/main" val="138198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33C0-DBB0-4D64-B9D2-C047F5A2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0431C-BE64-428F-8B1B-221DDE218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8644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0808-5694-4286-A8B8-052D10EB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673D1-D2CD-47A2-82C2-C1E832D76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38879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6AB7-5AEB-42A8-8E7C-0AB7332F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63BA27-D7B9-4017-9E6E-00A43DE7A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61578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FC59-EFC9-48A3-9B27-13FEC2DC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4351C-1AAD-4297-AF53-FB5DAEAB3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3180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0</Words>
  <Application>Microsoft Office PowerPoint</Application>
  <PresentationFormat>On-screen Show (4:3)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xinan</dc:creator>
  <cp:lastModifiedBy>xinan</cp:lastModifiedBy>
  <cp:revision>1</cp:revision>
  <dcterms:created xsi:type="dcterms:W3CDTF">2021-12-08T03:19:03Z</dcterms:created>
  <dcterms:modified xsi:type="dcterms:W3CDTF">2021-12-08T03:31:39Z</dcterms:modified>
</cp:coreProperties>
</file>